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"/>
  </p:notesMasterIdLst>
  <p:sldIdLst>
    <p:sldId id="295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8119"/>
    <a:srgbClr val="CF9E73"/>
    <a:srgbClr val="B49381"/>
    <a:srgbClr val="CD8E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420"/>
  </p:normalViewPr>
  <p:slideViewPr>
    <p:cSldViewPr snapToGrid="0">
      <p:cViewPr>
        <p:scale>
          <a:sx n="63" d="100"/>
          <a:sy n="63" d="100"/>
        </p:scale>
        <p:origin x="1852" y="-9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92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Redfern" userId="f0e91331-adb4-459e-9dd3-5248149002ea" providerId="ADAL" clId="{CE95AFB4-B275-41F9-AC74-0F34B28EDBB8}"/>
    <pc:docChg chg="undo redo custSel addSld delSld modSld">
      <pc:chgData name="Scott Redfern" userId="f0e91331-adb4-459e-9dd3-5248149002ea" providerId="ADAL" clId="{CE95AFB4-B275-41F9-AC74-0F34B28EDBB8}" dt="2022-11-16T08:33:02.253" v="680" actId="47"/>
      <pc:docMkLst>
        <pc:docMk/>
      </pc:docMkLst>
      <pc:sldChg chg="del">
        <pc:chgData name="Scott Redfern" userId="f0e91331-adb4-459e-9dd3-5248149002ea" providerId="ADAL" clId="{CE95AFB4-B275-41F9-AC74-0F34B28EDBB8}" dt="2022-11-16T08:31:41.145" v="0" actId="47"/>
        <pc:sldMkLst>
          <pc:docMk/>
          <pc:sldMk cId="1121030693" sldId="257"/>
        </pc:sldMkLst>
      </pc:sldChg>
      <pc:sldChg chg="del">
        <pc:chgData name="Scott Redfern" userId="f0e91331-adb4-459e-9dd3-5248149002ea" providerId="ADAL" clId="{CE95AFB4-B275-41F9-AC74-0F34B28EDBB8}" dt="2022-11-16T08:31:41.276" v="1" actId="47"/>
        <pc:sldMkLst>
          <pc:docMk/>
          <pc:sldMk cId="697222791" sldId="258"/>
        </pc:sldMkLst>
      </pc:sldChg>
      <pc:sldChg chg="del">
        <pc:chgData name="Scott Redfern" userId="f0e91331-adb4-459e-9dd3-5248149002ea" providerId="ADAL" clId="{CE95AFB4-B275-41F9-AC74-0F34B28EDBB8}" dt="2022-11-16T08:31:41.418" v="2" actId="47"/>
        <pc:sldMkLst>
          <pc:docMk/>
          <pc:sldMk cId="843353661" sldId="259"/>
        </pc:sldMkLst>
      </pc:sldChg>
      <pc:sldChg chg="del">
        <pc:chgData name="Scott Redfern" userId="f0e91331-adb4-459e-9dd3-5248149002ea" providerId="ADAL" clId="{CE95AFB4-B275-41F9-AC74-0F34B28EDBB8}" dt="2022-11-16T08:31:41.595" v="3" actId="47"/>
        <pc:sldMkLst>
          <pc:docMk/>
          <pc:sldMk cId="244385340" sldId="260"/>
        </pc:sldMkLst>
      </pc:sldChg>
      <pc:sldChg chg="del">
        <pc:chgData name="Scott Redfern" userId="f0e91331-adb4-459e-9dd3-5248149002ea" providerId="ADAL" clId="{CE95AFB4-B275-41F9-AC74-0F34B28EDBB8}" dt="2022-11-16T08:31:41.721" v="4" actId="47"/>
        <pc:sldMkLst>
          <pc:docMk/>
          <pc:sldMk cId="490386798" sldId="261"/>
        </pc:sldMkLst>
      </pc:sldChg>
      <pc:sldChg chg="del">
        <pc:chgData name="Scott Redfern" userId="f0e91331-adb4-459e-9dd3-5248149002ea" providerId="ADAL" clId="{CE95AFB4-B275-41F9-AC74-0F34B28EDBB8}" dt="2022-11-16T08:31:46.138" v="15" actId="47"/>
        <pc:sldMkLst>
          <pc:docMk/>
          <pc:sldMk cId="1737956481" sldId="262"/>
        </pc:sldMkLst>
      </pc:sldChg>
      <pc:sldChg chg="del">
        <pc:chgData name="Scott Redfern" userId="f0e91331-adb4-459e-9dd3-5248149002ea" providerId="ADAL" clId="{CE95AFB4-B275-41F9-AC74-0F34B28EDBB8}" dt="2022-11-16T08:31:42.933" v="9" actId="47"/>
        <pc:sldMkLst>
          <pc:docMk/>
          <pc:sldMk cId="1788461153" sldId="263"/>
        </pc:sldMkLst>
      </pc:sldChg>
      <pc:sldChg chg="del">
        <pc:chgData name="Scott Redfern" userId="f0e91331-adb4-459e-9dd3-5248149002ea" providerId="ADAL" clId="{CE95AFB4-B275-41F9-AC74-0F34B28EDBB8}" dt="2022-11-16T08:31:42.020" v="6" actId="47"/>
        <pc:sldMkLst>
          <pc:docMk/>
          <pc:sldMk cId="1865550773" sldId="264"/>
        </pc:sldMkLst>
      </pc:sldChg>
      <pc:sldChg chg="del">
        <pc:chgData name="Scott Redfern" userId="f0e91331-adb4-459e-9dd3-5248149002ea" providerId="ADAL" clId="{CE95AFB4-B275-41F9-AC74-0F34B28EDBB8}" dt="2022-11-16T08:31:41.870" v="5" actId="47"/>
        <pc:sldMkLst>
          <pc:docMk/>
          <pc:sldMk cId="3786777699" sldId="265"/>
        </pc:sldMkLst>
      </pc:sldChg>
      <pc:sldChg chg="del">
        <pc:chgData name="Scott Redfern" userId="f0e91331-adb4-459e-9dd3-5248149002ea" providerId="ADAL" clId="{CE95AFB4-B275-41F9-AC74-0F34B28EDBB8}" dt="2022-11-16T08:31:42.643" v="7" actId="47"/>
        <pc:sldMkLst>
          <pc:docMk/>
          <pc:sldMk cId="2687204254" sldId="266"/>
        </pc:sldMkLst>
      </pc:sldChg>
      <pc:sldChg chg="del">
        <pc:chgData name="Scott Redfern" userId="f0e91331-adb4-459e-9dd3-5248149002ea" providerId="ADAL" clId="{CE95AFB4-B275-41F9-AC74-0F34B28EDBB8}" dt="2022-11-16T08:31:42.783" v="8" actId="47"/>
        <pc:sldMkLst>
          <pc:docMk/>
          <pc:sldMk cId="3111329135" sldId="267"/>
        </pc:sldMkLst>
      </pc:sldChg>
      <pc:sldChg chg="del">
        <pc:chgData name="Scott Redfern" userId="f0e91331-adb4-459e-9dd3-5248149002ea" providerId="ADAL" clId="{CE95AFB4-B275-41F9-AC74-0F34B28EDBB8}" dt="2022-11-16T08:31:43.910" v="12" actId="47"/>
        <pc:sldMkLst>
          <pc:docMk/>
          <pc:sldMk cId="1565741245" sldId="268"/>
        </pc:sldMkLst>
      </pc:sldChg>
      <pc:sldChg chg="del">
        <pc:chgData name="Scott Redfern" userId="f0e91331-adb4-459e-9dd3-5248149002ea" providerId="ADAL" clId="{CE95AFB4-B275-41F9-AC74-0F34B28EDBB8}" dt="2022-11-16T08:31:43.242" v="11" actId="47"/>
        <pc:sldMkLst>
          <pc:docMk/>
          <pc:sldMk cId="3879835469" sldId="269"/>
        </pc:sldMkLst>
      </pc:sldChg>
      <pc:sldChg chg="del">
        <pc:chgData name="Scott Redfern" userId="f0e91331-adb4-459e-9dd3-5248149002ea" providerId="ADAL" clId="{CE95AFB4-B275-41F9-AC74-0F34B28EDBB8}" dt="2022-11-16T08:31:43.105" v="10" actId="47"/>
        <pc:sldMkLst>
          <pc:docMk/>
          <pc:sldMk cId="2928544888" sldId="270"/>
        </pc:sldMkLst>
      </pc:sldChg>
      <pc:sldChg chg="del">
        <pc:chgData name="Scott Redfern" userId="f0e91331-adb4-459e-9dd3-5248149002ea" providerId="ADAL" clId="{CE95AFB4-B275-41F9-AC74-0F34B28EDBB8}" dt="2022-11-16T08:31:44.056" v="13" actId="47"/>
        <pc:sldMkLst>
          <pc:docMk/>
          <pc:sldMk cId="963654858" sldId="271"/>
        </pc:sldMkLst>
      </pc:sldChg>
      <pc:sldChg chg="del">
        <pc:chgData name="Scott Redfern" userId="f0e91331-adb4-459e-9dd3-5248149002ea" providerId="ADAL" clId="{CE95AFB4-B275-41F9-AC74-0F34B28EDBB8}" dt="2022-11-16T08:31:44.697" v="14" actId="47"/>
        <pc:sldMkLst>
          <pc:docMk/>
          <pc:sldMk cId="3471971398" sldId="273"/>
        </pc:sldMkLst>
      </pc:sldChg>
      <pc:sldChg chg="del">
        <pc:chgData name="Scott Redfern" userId="f0e91331-adb4-459e-9dd3-5248149002ea" providerId="ADAL" clId="{CE95AFB4-B275-41F9-AC74-0F34B28EDBB8}" dt="2022-11-16T08:32:57.084" v="667" actId="47"/>
        <pc:sldMkLst>
          <pc:docMk/>
          <pc:sldMk cId="816726233" sldId="274"/>
        </pc:sldMkLst>
      </pc:sldChg>
      <pc:sldChg chg="del">
        <pc:chgData name="Scott Redfern" userId="f0e91331-adb4-459e-9dd3-5248149002ea" providerId="ADAL" clId="{CE95AFB4-B275-41F9-AC74-0F34B28EDBB8}" dt="2022-11-16T08:31:48.449" v="17" actId="47"/>
        <pc:sldMkLst>
          <pc:docMk/>
          <pc:sldMk cId="3033983159" sldId="275"/>
        </pc:sldMkLst>
      </pc:sldChg>
      <pc:sldChg chg="del">
        <pc:chgData name="Scott Redfern" userId="f0e91331-adb4-459e-9dd3-5248149002ea" providerId="ADAL" clId="{CE95AFB4-B275-41F9-AC74-0F34B28EDBB8}" dt="2022-11-16T08:31:46.623" v="16" actId="47"/>
        <pc:sldMkLst>
          <pc:docMk/>
          <pc:sldMk cId="2739532002" sldId="276"/>
        </pc:sldMkLst>
      </pc:sldChg>
      <pc:sldChg chg="del">
        <pc:chgData name="Scott Redfern" userId="f0e91331-adb4-459e-9dd3-5248149002ea" providerId="ADAL" clId="{CE95AFB4-B275-41F9-AC74-0F34B28EDBB8}" dt="2022-11-16T08:32:50.647" v="660" actId="47"/>
        <pc:sldMkLst>
          <pc:docMk/>
          <pc:sldMk cId="2420689021" sldId="277"/>
        </pc:sldMkLst>
      </pc:sldChg>
      <pc:sldChg chg="del">
        <pc:chgData name="Scott Redfern" userId="f0e91331-adb4-459e-9dd3-5248149002ea" providerId="ADAL" clId="{CE95AFB4-B275-41F9-AC74-0F34B28EDBB8}" dt="2022-11-16T08:32:51.242" v="661" actId="47"/>
        <pc:sldMkLst>
          <pc:docMk/>
          <pc:sldMk cId="4109662704" sldId="278"/>
        </pc:sldMkLst>
      </pc:sldChg>
      <pc:sldChg chg="del">
        <pc:chgData name="Scott Redfern" userId="f0e91331-adb4-459e-9dd3-5248149002ea" providerId="ADAL" clId="{CE95AFB4-B275-41F9-AC74-0F34B28EDBB8}" dt="2022-11-16T08:32:53.578" v="662" actId="47"/>
        <pc:sldMkLst>
          <pc:docMk/>
          <pc:sldMk cId="2226733838" sldId="279"/>
        </pc:sldMkLst>
      </pc:sldChg>
      <pc:sldChg chg="del">
        <pc:chgData name="Scott Redfern" userId="f0e91331-adb4-459e-9dd3-5248149002ea" providerId="ADAL" clId="{CE95AFB4-B275-41F9-AC74-0F34B28EDBB8}" dt="2022-11-16T08:32:55.985" v="664" actId="47"/>
        <pc:sldMkLst>
          <pc:docMk/>
          <pc:sldMk cId="2496374929" sldId="280"/>
        </pc:sldMkLst>
      </pc:sldChg>
      <pc:sldChg chg="del">
        <pc:chgData name="Scott Redfern" userId="f0e91331-adb4-459e-9dd3-5248149002ea" providerId="ADAL" clId="{CE95AFB4-B275-41F9-AC74-0F34B28EDBB8}" dt="2022-11-16T08:32:54.390" v="663" actId="47"/>
        <pc:sldMkLst>
          <pc:docMk/>
          <pc:sldMk cId="2171866962" sldId="281"/>
        </pc:sldMkLst>
      </pc:sldChg>
      <pc:sldChg chg="del">
        <pc:chgData name="Scott Redfern" userId="f0e91331-adb4-459e-9dd3-5248149002ea" providerId="ADAL" clId="{CE95AFB4-B275-41F9-AC74-0F34B28EDBB8}" dt="2022-11-16T08:32:56.611" v="665" actId="47"/>
        <pc:sldMkLst>
          <pc:docMk/>
          <pc:sldMk cId="1153915820" sldId="282"/>
        </pc:sldMkLst>
      </pc:sldChg>
      <pc:sldChg chg="del">
        <pc:chgData name="Scott Redfern" userId="f0e91331-adb4-459e-9dd3-5248149002ea" providerId="ADAL" clId="{CE95AFB4-B275-41F9-AC74-0F34B28EDBB8}" dt="2022-11-16T08:32:57.571" v="668" actId="47"/>
        <pc:sldMkLst>
          <pc:docMk/>
          <pc:sldMk cId="2936202556" sldId="283"/>
        </pc:sldMkLst>
      </pc:sldChg>
      <pc:sldChg chg="del">
        <pc:chgData name="Scott Redfern" userId="f0e91331-adb4-459e-9dd3-5248149002ea" providerId="ADAL" clId="{CE95AFB4-B275-41F9-AC74-0F34B28EDBB8}" dt="2022-11-16T08:32:56.873" v="666" actId="47"/>
        <pc:sldMkLst>
          <pc:docMk/>
          <pc:sldMk cId="2074217040" sldId="284"/>
        </pc:sldMkLst>
      </pc:sldChg>
      <pc:sldChg chg="del">
        <pc:chgData name="Scott Redfern" userId="f0e91331-adb4-459e-9dd3-5248149002ea" providerId="ADAL" clId="{CE95AFB4-B275-41F9-AC74-0F34B28EDBB8}" dt="2022-11-16T08:32:57.751" v="669" actId="47"/>
        <pc:sldMkLst>
          <pc:docMk/>
          <pc:sldMk cId="1334477376" sldId="285"/>
        </pc:sldMkLst>
      </pc:sldChg>
      <pc:sldChg chg="del">
        <pc:chgData name="Scott Redfern" userId="f0e91331-adb4-459e-9dd3-5248149002ea" providerId="ADAL" clId="{CE95AFB4-B275-41F9-AC74-0F34B28EDBB8}" dt="2022-11-16T08:32:58.081" v="671" actId="47"/>
        <pc:sldMkLst>
          <pc:docMk/>
          <pc:sldMk cId="1873011273" sldId="286"/>
        </pc:sldMkLst>
      </pc:sldChg>
      <pc:sldChg chg="del">
        <pc:chgData name="Scott Redfern" userId="f0e91331-adb4-459e-9dd3-5248149002ea" providerId="ADAL" clId="{CE95AFB4-B275-41F9-AC74-0F34B28EDBB8}" dt="2022-11-16T08:32:58.246" v="672" actId="47"/>
        <pc:sldMkLst>
          <pc:docMk/>
          <pc:sldMk cId="893716862" sldId="287"/>
        </pc:sldMkLst>
      </pc:sldChg>
      <pc:sldChg chg="del">
        <pc:chgData name="Scott Redfern" userId="f0e91331-adb4-459e-9dd3-5248149002ea" providerId="ADAL" clId="{CE95AFB4-B275-41F9-AC74-0F34B28EDBB8}" dt="2022-11-16T08:32:58.386" v="673" actId="47"/>
        <pc:sldMkLst>
          <pc:docMk/>
          <pc:sldMk cId="2537304352" sldId="288"/>
        </pc:sldMkLst>
      </pc:sldChg>
      <pc:sldChg chg="del">
        <pc:chgData name="Scott Redfern" userId="f0e91331-adb4-459e-9dd3-5248149002ea" providerId="ADAL" clId="{CE95AFB4-B275-41F9-AC74-0F34B28EDBB8}" dt="2022-11-16T08:32:58.557" v="674" actId="47"/>
        <pc:sldMkLst>
          <pc:docMk/>
          <pc:sldMk cId="3756276563" sldId="289"/>
        </pc:sldMkLst>
      </pc:sldChg>
      <pc:sldChg chg="del">
        <pc:chgData name="Scott Redfern" userId="f0e91331-adb4-459e-9dd3-5248149002ea" providerId="ADAL" clId="{CE95AFB4-B275-41F9-AC74-0F34B28EDBB8}" dt="2022-11-16T08:32:59.041" v="677" actId="47"/>
        <pc:sldMkLst>
          <pc:docMk/>
          <pc:sldMk cId="1030032031" sldId="290"/>
        </pc:sldMkLst>
      </pc:sldChg>
      <pc:sldChg chg="del">
        <pc:chgData name="Scott Redfern" userId="f0e91331-adb4-459e-9dd3-5248149002ea" providerId="ADAL" clId="{CE95AFB4-B275-41F9-AC74-0F34B28EDBB8}" dt="2022-11-16T08:32:59.194" v="678" actId="47"/>
        <pc:sldMkLst>
          <pc:docMk/>
          <pc:sldMk cId="1644330466" sldId="291"/>
        </pc:sldMkLst>
      </pc:sldChg>
      <pc:sldChg chg="del">
        <pc:chgData name="Scott Redfern" userId="f0e91331-adb4-459e-9dd3-5248149002ea" providerId="ADAL" clId="{CE95AFB4-B275-41F9-AC74-0F34B28EDBB8}" dt="2022-11-16T08:32:57.928" v="670" actId="47"/>
        <pc:sldMkLst>
          <pc:docMk/>
          <pc:sldMk cId="899765946" sldId="292"/>
        </pc:sldMkLst>
      </pc:sldChg>
      <pc:sldChg chg="del">
        <pc:chgData name="Scott Redfern" userId="f0e91331-adb4-459e-9dd3-5248149002ea" providerId="ADAL" clId="{CE95AFB4-B275-41F9-AC74-0F34B28EDBB8}" dt="2022-11-16T08:32:58.716" v="675" actId="47"/>
        <pc:sldMkLst>
          <pc:docMk/>
          <pc:sldMk cId="12631073" sldId="293"/>
        </pc:sldMkLst>
      </pc:sldChg>
      <pc:sldChg chg="del">
        <pc:chgData name="Scott Redfern" userId="f0e91331-adb4-459e-9dd3-5248149002ea" providerId="ADAL" clId="{CE95AFB4-B275-41F9-AC74-0F34B28EDBB8}" dt="2022-11-16T08:32:58.892" v="676" actId="47"/>
        <pc:sldMkLst>
          <pc:docMk/>
          <pc:sldMk cId="381663130" sldId="294"/>
        </pc:sldMkLst>
      </pc:sldChg>
      <pc:sldChg chg="modSp add del mod">
        <pc:chgData name="Scott Redfern" userId="f0e91331-adb4-459e-9dd3-5248149002ea" providerId="ADAL" clId="{CE95AFB4-B275-41F9-AC74-0F34B28EDBB8}" dt="2022-11-16T08:33:02.253" v="680" actId="47"/>
        <pc:sldMkLst>
          <pc:docMk/>
          <pc:sldMk cId="2697695429" sldId="295"/>
        </pc:sldMkLst>
        <pc:spChg chg="mod">
          <ac:chgData name="Scott Redfern" userId="f0e91331-adb4-459e-9dd3-5248149002ea" providerId="ADAL" clId="{CE95AFB4-B275-41F9-AC74-0F34B28EDBB8}" dt="2022-11-16T08:32:38.017" v="659" actId="20577"/>
          <ac:spMkLst>
            <pc:docMk/>
            <pc:sldMk cId="2697695429" sldId="295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95751-FBD0-F649-AF36-08012ABC4A5C}" type="datetimeFigureOut">
              <a:rPr lang="en-US" smtClean="0"/>
              <a:t>11/11/2022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B1D00-C2E8-424F-BE2D-88C1482409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812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B1D00-C2E8-424F-BE2D-88C1482409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30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1"/>
            <a:ext cx="5143500" cy="3448756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7316-B4D7-9D49-97C0-C74347528D17}" type="datetime1">
              <a:rPr lang="en-GB" smtClean="0"/>
              <a:t>11/11/2022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Literacy Shed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2711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0F32-E48E-D744-B97B-439BCF2FABFD}" type="datetime1">
              <a:rPr lang="en-GB" smtClean="0"/>
              <a:t>11/11/2022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Literacy Shed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18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0523"/>
            <a:ext cx="4350544" cy="83948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5638-BC38-D444-BB42-E9B2B6046C0F}" type="datetime1">
              <a:rPr lang="en-GB" smtClean="0"/>
              <a:t>11/11/2022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Literacy Shed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3129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27C0-07FF-AC40-9ABB-38778232BE6F}" type="datetime1">
              <a:rPr lang="en-GB" smtClean="0"/>
              <a:t>11/11/2022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Literacy Shed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03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6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FF7A-78BB-4F4C-90D0-BEBD6FDA8FC7}" type="datetime1">
              <a:rPr lang="en-GB" smtClean="0"/>
              <a:t>11/11/2022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Literacy Shed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29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1"/>
            <a:ext cx="2914650" cy="62852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1"/>
            <a:ext cx="2914650" cy="62852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EB07-2EEA-EF4D-BD96-9F088A4A93F1}" type="datetime1">
              <a:rPr lang="en-GB" smtClean="0"/>
              <a:t>11/11/2022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Literacy Shed (c)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59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0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7"/>
            <a:ext cx="2900363" cy="53163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22017"/>
            <a:ext cx="2914651" cy="53163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7E2B-A346-E142-9E6E-0C8255602754}" type="datetime1">
              <a:rPr lang="en-GB" smtClean="0"/>
              <a:t>11/11/2022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Literacy Shed (c) 2017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24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B644-6A8B-EC44-B82C-6885C01869BA}" type="datetime1">
              <a:rPr lang="en-GB" smtClean="0"/>
              <a:t>11/11/2022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Literacy Shed (c)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201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A7A0-DF53-9F43-A028-A359281C3BB9}" type="datetime1">
              <a:rPr lang="en-GB" smtClean="0"/>
              <a:t>11/11/2022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Literacy Shed (c)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512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1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799"/>
            <a:ext cx="2211705" cy="550333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AD3D-F547-C54E-9ED5-9124A6D9B2D5}" type="datetime1">
              <a:rPr lang="en-GB" smtClean="0"/>
              <a:t>11/11/2022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Literacy Shed (c)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0573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EF106-5C3F-4A4A-89B2-7286F597B242}" type="datetime1">
              <a:rPr lang="en-GB" smtClean="0"/>
              <a:t>11/11/2022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Literacy Shed (c)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28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1"/>
            <a:ext cx="5915025" cy="6285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C3D4051-2726-4344-B5E8-C22BB2E8B5FD}" type="datetime1">
              <a:rPr lang="en-GB" smtClean="0"/>
              <a:t>11/11/2022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 dirty="0"/>
              <a:t>The Literacy Shed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1159-7C90-419A-AC83-057C69CB77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99505"/>
            <a:ext cx="6224604" cy="9079249"/>
          </a:xfrm>
          <a:prstGeom prst="roundRect">
            <a:avLst/>
          </a:prstGeom>
          <a:noFill/>
          <a:ln w="19050">
            <a:solidFill>
              <a:srgbClr val="3C81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43240" y="1681806"/>
            <a:ext cx="5923709" cy="7973016"/>
          </a:xfrm>
          <a:prstGeom prst="rect">
            <a:avLst/>
          </a:prstGeom>
        </p:spPr>
        <p:txBody>
          <a:bodyPr wrap="square" numCol="2" spcCol="14400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text here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2793" y="341481"/>
            <a:ext cx="6224604" cy="759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dirty="0"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GB" sz="4400" dirty="0" err="1"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ewspaper</a:t>
            </a:r>
            <a:r>
              <a:rPr lang="en-GB" sz="4400" dirty="0"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Name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25633" y="3767393"/>
            <a:ext cx="24119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Your caption here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C0E34D-A3F9-34C7-C723-698C9A2919F0}"/>
              </a:ext>
            </a:extLst>
          </p:cNvPr>
          <p:cNvSpPr/>
          <p:nvPr/>
        </p:nvSpPr>
        <p:spPr>
          <a:xfrm>
            <a:off x="292792" y="1072301"/>
            <a:ext cx="6224604" cy="638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HEADLINE HERE</a:t>
            </a:r>
            <a:endParaRPr lang="en-GB" sz="3600" dirty="0">
              <a:latin typeface="Berlin Sans FB Demi" panose="020E08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93BCE5-F203-5562-4254-1581DBF236D1}"/>
              </a:ext>
            </a:extLst>
          </p:cNvPr>
          <p:cNvSpPr/>
          <p:nvPr/>
        </p:nvSpPr>
        <p:spPr>
          <a:xfrm>
            <a:off x="3698240" y="1710874"/>
            <a:ext cx="2411963" cy="195688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Your picture here</a:t>
            </a:r>
            <a:endParaRPr lang="en-GB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69542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14827</TotalTime>
  <Words>16</Words>
  <Application>Microsoft Office PowerPoint</Application>
  <PresentationFormat>A4 Paper (210x297 mm)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Berlin Sans FB Demi</vt:lpstr>
      <vt:lpstr>Bernard MT Condensed</vt:lpstr>
      <vt:lpstr>Calibri</vt:lpstr>
      <vt:lpstr>Calibri Light</vt:lpstr>
      <vt:lpstr>Century Gothic</vt:lpstr>
      <vt:lpstr>Wingdings 2</vt:lpstr>
      <vt:lpstr>HDOfficeLightV0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Smith</dc:creator>
  <cp:lastModifiedBy>Scott Redfern</cp:lastModifiedBy>
  <cp:revision>137</cp:revision>
  <cp:lastPrinted>2022-11-09T12:51:04Z</cp:lastPrinted>
  <dcterms:created xsi:type="dcterms:W3CDTF">2015-12-29T20:53:34Z</dcterms:created>
  <dcterms:modified xsi:type="dcterms:W3CDTF">2022-11-16T08:33:07Z</dcterms:modified>
</cp:coreProperties>
</file>